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700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597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27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043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3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16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527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32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05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800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31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7" r:id="rId5"/>
    <p:sldLayoutId id="2147483711" r:id="rId6"/>
    <p:sldLayoutId id="2147483712" r:id="rId7"/>
    <p:sldLayoutId id="2147483713" r:id="rId8"/>
    <p:sldLayoutId id="2147483716" r:id="rId9"/>
    <p:sldLayoutId id="2147483714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medicalcentersmadrid.org/Group22/ontology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E4BD5A6B-79B6-4891-86D5-18F7C2831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93" r="1564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14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2C564-5D80-420F-B79E-16FD243A9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s-ES" sz="5400" dirty="0">
                <a:solidFill>
                  <a:srgbClr val="FFFFFF"/>
                </a:solidFill>
              </a:rPr>
              <a:t>Web Semántica y Linked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25D61-A790-4EF7-A977-36802341C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879018" cy="3045863"/>
          </a:xfrm>
        </p:spPr>
        <p:txBody>
          <a:bodyPr>
            <a:normAutofit/>
          </a:bodyPr>
          <a:lstStyle/>
          <a:p>
            <a:r>
              <a:rPr lang="es-ES" sz="2000" dirty="0">
                <a:solidFill>
                  <a:srgbClr val="FFFFFF"/>
                </a:solidFill>
              </a:rPr>
              <a:t>Grupo 22</a:t>
            </a:r>
          </a:p>
          <a:p>
            <a:r>
              <a:rPr lang="es-ES" sz="1400" dirty="0">
                <a:solidFill>
                  <a:srgbClr val="FFFFFF"/>
                </a:solidFill>
              </a:rPr>
              <a:t>Manuel medina turati</a:t>
            </a:r>
          </a:p>
          <a:p>
            <a:r>
              <a:rPr lang="es-ES" sz="1400" dirty="0">
                <a:solidFill>
                  <a:srgbClr val="FFFFFF"/>
                </a:solidFill>
              </a:rPr>
              <a:t>David Menéndez morán-fuentes</a:t>
            </a:r>
          </a:p>
          <a:p>
            <a:r>
              <a:rPr lang="es-ES" sz="1400" dirty="0">
                <a:solidFill>
                  <a:srgbClr val="FFFFFF"/>
                </a:solidFill>
              </a:rPr>
              <a:t>Adrián caro mira</a:t>
            </a:r>
          </a:p>
          <a:p>
            <a:r>
              <a:rPr lang="es-ES" sz="1400" dirty="0">
                <a:solidFill>
                  <a:srgbClr val="FFFFFF"/>
                </a:solidFill>
              </a:rPr>
              <a:t>Jorge peña torre</a:t>
            </a:r>
          </a:p>
          <a:p>
            <a:r>
              <a:rPr lang="es-ES" sz="1400" dirty="0">
                <a:solidFill>
                  <a:srgbClr val="FFFFFF"/>
                </a:solidFill>
              </a:rPr>
              <a:t>Daniel natal rodríguez</a:t>
            </a:r>
          </a:p>
        </p:txBody>
      </p:sp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112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F809A-B765-4470-9D7F-BF6FF1984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F1D67-69D7-44D0-9C43-8C7280598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1. DATASET</a:t>
            </a:r>
          </a:p>
          <a:p>
            <a:r>
              <a:rPr lang="es-ES" dirty="0"/>
              <a:t>2. ASSIGNMENTS</a:t>
            </a:r>
          </a:p>
          <a:p>
            <a:r>
              <a:rPr lang="es-ES" dirty="0"/>
              <a:t>3. APP</a:t>
            </a:r>
          </a:p>
        </p:txBody>
      </p:sp>
    </p:spTree>
    <p:extLst>
      <p:ext uri="{BB962C8B-B14F-4D97-AF65-F5344CB8AC3E}">
        <p14:creationId xmlns:p14="http://schemas.microsoft.com/office/powerpoint/2010/main" val="2560774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DAB58F-E6DF-4C10-AEFE-B46DECF5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s-ES" sz="4000" dirty="0">
                <a:solidFill>
                  <a:srgbClr val="FFFFFF"/>
                </a:solidFill>
              </a:rPr>
              <a:t>1. DATASET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9AB17-291F-4A50-B062-36B374D9F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rgbClr val="FFFFFF"/>
                </a:solidFill>
              </a:rPr>
              <a:t>- Centros médicos de Madrid, agrupados por distritos y barrios</a:t>
            </a:r>
          </a:p>
          <a:p>
            <a:r>
              <a:rPr lang="es-ES" sz="1800" dirty="0">
                <a:solidFill>
                  <a:srgbClr val="FFFFFF"/>
                </a:solidFill>
              </a:rPr>
              <a:t>- 270 instancias con atributos específicos como la estación de Metro, el horario y el equipamiento contenido en el centro médico correspondiente</a:t>
            </a:r>
          </a:p>
          <a:p>
            <a:endParaRPr lang="es-ES" sz="1800" dirty="0">
              <a:solidFill>
                <a:srgbClr val="FFFFFF"/>
              </a:solidFill>
            </a:endParaRPr>
          </a:p>
        </p:txBody>
      </p:sp>
      <p:pic>
        <p:nvPicPr>
          <p:cNvPr id="1026" name="Picture 2" descr="Resultado de imagen de medical center madrid&quot;">
            <a:extLst>
              <a:ext uri="{FF2B5EF4-FFF2-40B4-BE49-F238E27FC236}">
                <a16:creationId xmlns:a16="http://schemas.microsoft.com/office/drawing/2014/main" id="{04EF948D-7DC3-4A86-9DBB-ED429BA3A8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7"/>
          <a:stretch/>
        </p:blipFill>
        <p:spPr bwMode="auto">
          <a:xfrm>
            <a:off x="7611902" y="10"/>
            <a:ext cx="45800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374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2F694-BC4D-45DA-998A-A3CA44CD1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2.1 ASSIGNMENT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540AB-F8A4-4E71-9751-FB8A1A43E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 Dataset perteneciente al dominio de Smart City (Madrid)</a:t>
            </a:r>
          </a:p>
          <a:p>
            <a:r>
              <a:rPr lang="es-ES" dirty="0"/>
              <a:t>- Derivado de un CSV </a:t>
            </a:r>
          </a:p>
          <a:p>
            <a:r>
              <a:rPr lang="es-ES" dirty="0"/>
              <a:t>- Licencia abierta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4735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ED76-DBA8-42F7-8A00-DFF3D23FD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5453741" cy="1450757"/>
          </a:xfrm>
        </p:spPr>
        <p:txBody>
          <a:bodyPr>
            <a:normAutofit/>
          </a:bodyPr>
          <a:lstStyle/>
          <a:p>
            <a:r>
              <a:rPr lang="es-ES" sz="4900"/>
              <a:t>2.2 ASSIGNMENT 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553" y="2267421"/>
            <a:ext cx="48463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19179-CF13-4D72-94B1-DE2253439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5453739" cy="3461658"/>
          </a:xfrm>
        </p:spPr>
        <p:txBody>
          <a:bodyPr>
            <a:normAutofit/>
          </a:bodyPr>
          <a:lstStyle/>
          <a:p>
            <a:r>
              <a:rPr lang="es-ES" sz="2400"/>
              <a:t>- Ontology resource: </a:t>
            </a:r>
            <a:r>
              <a:rPr lang="es-ES" sz="2400">
                <a:hlinkClick r:id="rId2"/>
              </a:rPr>
              <a:t>www.medicalCentersMadrid.org/Group22/ontology</a:t>
            </a:r>
            <a:endParaRPr lang="es-ES" sz="2400"/>
          </a:p>
          <a:p>
            <a:r>
              <a:rPr lang="es-ES" sz="2400"/>
              <a:t>- Individual patterns: www.medicalCentersMadrid.org/Group22/Individuals/&lt;resource-type&gt;/&lt;resource_name&gt;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D8731D-421F-465A-A463-F35321D3B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335" y="2878747"/>
            <a:ext cx="3082114" cy="25190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CA50A9-BC46-4759-95C4-6E0FD4379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1392" y="379005"/>
            <a:ext cx="2249006" cy="23231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6F76BC-1BEB-41FD-A100-75F4EF736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1177" y="3319766"/>
            <a:ext cx="1842095" cy="2549328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D2FD79-C361-4941-A8CD-D544DFA81F67}"/>
              </a:ext>
            </a:extLst>
          </p:cNvPr>
          <p:cNvSpPr txBox="1"/>
          <p:nvPr/>
        </p:nvSpPr>
        <p:spPr>
          <a:xfrm>
            <a:off x="7971392" y="9673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clases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C6B830-FFE0-4A79-B904-49B7D2293628}"/>
              </a:ext>
            </a:extLst>
          </p:cNvPr>
          <p:cNvSpPr txBox="1"/>
          <p:nvPr/>
        </p:nvSpPr>
        <p:spPr>
          <a:xfrm>
            <a:off x="6394140" y="2605785"/>
            <a:ext cx="1635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Object Property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3C9D72-DBD2-422C-A195-5FEFE306410B}"/>
              </a:ext>
            </a:extLst>
          </p:cNvPr>
          <p:cNvSpPr txBox="1"/>
          <p:nvPr/>
        </p:nvSpPr>
        <p:spPr>
          <a:xfrm>
            <a:off x="9846788" y="3015734"/>
            <a:ext cx="1458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Data Property</a:t>
            </a:r>
          </a:p>
        </p:txBody>
      </p:sp>
    </p:spTree>
    <p:extLst>
      <p:ext uri="{BB962C8B-B14F-4D97-AF65-F5344CB8AC3E}">
        <p14:creationId xmlns:p14="http://schemas.microsoft.com/office/powerpoint/2010/main" val="84974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C2C65-2A9A-47ED-BD48-8E843A280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2.3 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52761-9540-41AE-930B-F1D2163D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 Importar proyecto desde el fichero ttl creado</a:t>
            </a:r>
          </a:p>
          <a:p>
            <a:r>
              <a:rPr lang="es-ES" dirty="0"/>
              <a:t>- Cambiar urls de instancias (p.e: agrupar los barrios y distritos y modificar caracteres extraños)</a:t>
            </a:r>
          </a:p>
          <a:p>
            <a:r>
              <a:rPr lang="es-ES" dirty="0"/>
              <a:t>- Generar </a:t>
            </a:r>
            <a:r>
              <a:rPr lang="es-ES" dirty="0" err="1"/>
              <a:t>rdf</a:t>
            </a:r>
            <a:r>
              <a:rPr lang="es-ES" dirty="0"/>
              <a:t> con salida </a:t>
            </a:r>
            <a:r>
              <a:rPr lang="es-ES" dirty="0" err="1"/>
              <a:t>Turtle</a:t>
            </a:r>
            <a:endParaRPr lang="es-ES" dirty="0"/>
          </a:p>
          <a:p>
            <a:r>
              <a:rPr lang="es-ES" dirty="0"/>
              <a:t>- Generar fichero </a:t>
            </a:r>
            <a:r>
              <a:rPr lang="es-ES" dirty="0" err="1"/>
              <a:t>json</a:t>
            </a:r>
            <a:r>
              <a:rPr lang="es-ES" dirty="0"/>
              <a:t> con los cambios realizados en la ontología</a:t>
            </a:r>
          </a:p>
        </p:txBody>
      </p:sp>
    </p:spTree>
    <p:extLst>
      <p:ext uri="{BB962C8B-B14F-4D97-AF65-F5344CB8AC3E}">
        <p14:creationId xmlns:p14="http://schemas.microsoft.com/office/powerpoint/2010/main" val="109653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1D0EF-8F1A-4399-A21B-15DE04A4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2.4 ASSIGNMENT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42FD-89CB-4E28-8B97-51754DFE0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 Reconciliación a través de Wikidata</a:t>
            </a:r>
          </a:p>
          <a:p>
            <a:r>
              <a:rPr lang="es-ES" dirty="0"/>
              <a:t>- Aplicado a barrios y distritos de Madrid y haciendo unión de los strings con los matches encontrados </a:t>
            </a:r>
          </a:p>
        </p:txBody>
      </p:sp>
    </p:spTree>
    <p:extLst>
      <p:ext uri="{BB962C8B-B14F-4D97-AF65-F5344CB8AC3E}">
        <p14:creationId xmlns:p14="http://schemas.microsoft.com/office/powerpoint/2010/main" val="1288553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D3D1-A8D8-4FD8-8393-F96510D6F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01049"/>
            <a:ext cx="10058400" cy="813327"/>
          </a:xfrm>
        </p:spPr>
        <p:txBody>
          <a:bodyPr>
            <a:normAutofit fontScale="90000"/>
          </a:bodyPr>
          <a:lstStyle/>
          <a:p>
            <a:r>
              <a:rPr lang="es-ES" dirty="0"/>
              <a:t>3. APP</a:t>
            </a:r>
          </a:p>
        </p:txBody>
      </p:sp>
      <p:pic>
        <p:nvPicPr>
          <p:cNvPr id="11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1D7D8349-E6BE-4AFF-ADBE-127D78C849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41" y="914375"/>
            <a:ext cx="11663801" cy="5221381"/>
          </a:xfrm>
        </p:spPr>
      </p:pic>
    </p:spTree>
    <p:extLst>
      <p:ext uri="{BB962C8B-B14F-4D97-AF65-F5344CB8AC3E}">
        <p14:creationId xmlns:p14="http://schemas.microsoft.com/office/powerpoint/2010/main" val="76110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56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724"/>
      </a:dk2>
      <a:lt2>
        <a:srgbClr val="E8E4E2"/>
      </a:lt2>
      <a:accent1>
        <a:srgbClr val="4DA4C3"/>
      </a:accent1>
      <a:accent2>
        <a:srgbClr val="3B61B1"/>
      </a:accent2>
      <a:accent3>
        <a:srgbClr val="584DC3"/>
      </a:accent3>
      <a:accent4>
        <a:srgbClr val="7A3FB3"/>
      </a:accent4>
      <a:accent5>
        <a:srgbClr val="BB4DC3"/>
      </a:accent5>
      <a:accent6>
        <a:srgbClr val="B13B88"/>
      </a:accent6>
      <a:hlink>
        <a:srgbClr val="BF613F"/>
      </a:hlink>
      <a:folHlink>
        <a:srgbClr val="7F7F7F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210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Garamond</vt:lpstr>
      <vt:lpstr>RetrospectVTI</vt:lpstr>
      <vt:lpstr>Web Semántica y Linked Data</vt:lpstr>
      <vt:lpstr>ÍNDICE</vt:lpstr>
      <vt:lpstr>1. DATASET</vt:lpstr>
      <vt:lpstr>2.1 ASSIGNMENT 1</vt:lpstr>
      <vt:lpstr>2.2 ASSIGNMENT 2</vt:lpstr>
      <vt:lpstr>2.3 ASSIGNMENT 3</vt:lpstr>
      <vt:lpstr>2.4 ASSIGNMENT 4</vt:lpstr>
      <vt:lpstr>3. 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Semántica y Linked Data</dc:title>
  <dc:creator>Manuel Ignacio Medina turati</dc:creator>
  <cp:lastModifiedBy>Manuel Ignacio Medina turati</cp:lastModifiedBy>
  <cp:revision>10</cp:revision>
  <dcterms:created xsi:type="dcterms:W3CDTF">2019-11-05T17:12:46Z</dcterms:created>
  <dcterms:modified xsi:type="dcterms:W3CDTF">2019-11-06T18:07:43Z</dcterms:modified>
</cp:coreProperties>
</file>